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notesMasterIdLst>
    <p:notesMasterId r:id="rId7"/>
  </p:notesMasterIdLst>
  <p:sldIdLst>
    <p:sldId id="256" r:id="rId2"/>
    <p:sldId id="261" r:id="rId3"/>
    <p:sldId id="257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7D6D6-D2CD-488E-9E64-D6D8ABF60F7E}" v="275" dt="2026-04-02T15:25:26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139EB-448B-4E07-84C8-142B7A1F945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81F1-1998-45C5-BEF5-078F8DBF3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381F1-1998-45C5-BEF5-078F8DBF3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381F1-1998-45C5-BEF5-078F8DBF3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7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336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630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998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016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846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473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429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44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3C972C3-6F91-4CF9-A6E1-17EB8B1FBC0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116D535-4C76-4FA7-A017-1DE1106E9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3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0E25-9FF3-E860-AA27-7F05926D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758952"/>
            <a:ext cx="5390437" cy="4041648"/>
          </a:xfrm>
        </p:spPr>
        <p:txBody>
          <a:bodyPr>
            <a:normAutofit/>
          </a:bodyPr>
          <a:lstStyle/>
          <a:p>
            <a:r>
              <a:rPr lang="en-US"/>
              <a:t>Welcome To My Portfolio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D2951A6-BCA7-2125-FBC7-E1351AD29D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16751" y="1565169"/>
            <a:ext cx="3718563" cy="3718563"/>
          </a:xfrm>
          <a:prstGeom prst="rect">
            <a:avLst/>
          </a:prstGeom>
        </p:spPr>
      </p:pic>
      <p:sp>
        <p:nvSpPr>
          <p:cNvPr id="4" name="AutoShape 2" descr="Personal Logo">
            <a:extLst>
              <a:ext uri="{FF2B5EF4-FFF2-40B4-BE49-F238E27FC236}">
                <a16:creationId xmlns:a16="http://schemas.microsoft.com/office/drawing/2014/main" id="{EF5BC64E-07D0-742C-750C-3DE865E182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3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47">
        <p:blinds dir="vert"/>
      </p:transition>
    </mc:Choice>
    <mc:Fallback>
      <p:transition spd="slow" advTm="947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7759B15-CE96-4A5B-A056-ACF40FE6E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9BBCCD-1A8E-5960-B50D-7BEEDB79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44131"/>
            <a:ext cx="9858383" cy="82608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Certifications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96AAED-5153-4437-B3AD-BCF0E2A84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24CD36-50DE-4C9D-9BC4-BB329E6DC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03BA2C-02C3-CBB5-711F-F95EE2BACBBA}"/>
              </a:ext>
            </a:extLst>
          </p:cNvPr>
          <p:cNvGrpSpPr/>
          <p:nvPr/>
        </p:nvGrpSpPr>
        <p:grpSpPr>
          <a:xfrm>
            <a:off x="2316812" y="1382806"/>
            <a:ext cx="7748500" cy="3833868"/>
            <a:chOff x="4446298" y="776922"/>
            <a:chExt cx="7651750" cy="3785992"/>
          </a:xfrm>
        </p:grpSpPr>
        <p:pic>
          <p:nvPicPr>
            <p:cNvPr id="6" name="Picture 2" descr="Microsoft Office Specialist: Associate (Microsoft 365 Apps) badge image. Issued by Microsoft">
              <a:extLst>
                <a:ext uri="{FF2B5EF4-FFF2-40B4-BE49-F238E27FC236}">
                  <a16:creationId xmlns:a16="http://schemas.microsoft.com/office/drawing/2014/main" id="{6BD7C4A1-331B-2248-FD82-726D62F13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298" y="1691321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Microsoft Office Specialist: Excel Associate (Microsoft 365 Apps) badge image. Issued by Microsoft">
              <a:extLst>
                <a:ext uri="{FF2B5EF4-FFF2-40B4-BE49-F238E27FC236}">
                  <a16:creationId xmlns:a16="http://schemas.microsoft.com/office/drawing/2014/main" id="{77E313A4-8221-64CD-2F2E-9CCD18317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282" y="778064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IT Specialist - Java badge image. Certification. Foundational level. Issued by Certiport, a Pearson VUE business">
              <a:extLst>
                <a:ext uri="{FF2B5EF4-FFF2-40B4-BE49-F238E27FC236}">
                  <a16:creationId xmlns:a16="http://schemas.microsoft.com/office/drawing/2014/main" id="{6910AEFB-66B5-DBEB-F8B8-0B2936F1A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265" y="2734112"/>
              <a:ext cx="1828800" cy="182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Microsoft Office Specialist: Word Associate (Office 2019) badge image. Issued by Microsoft">
              <a:extLst>
                <a:ext uri="{FF2B5EF4-FFF2-40B4-BE49-F238E27FC236}">
                  <a16:creationId xmlns:a16="http://schemas.microsoft.com/office/drawing/2014/main" id="{289BABA8-96DB-9A66-CDDF-0C6CA0AC6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248" y="1691321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Microsoft Office Specialist: PowerPoint Associate (Office 2019) badge image. Issued by Microsoft">
              <a:extLst>
                <a:ext uri="{FF2B5EF4-FFF2-40B4-BE49-F238E27FC236}">
                  <a16:creationId xmlns:a16="http://schemas.microsoft.com/office/drawing/2014/main" id="{DBC50D2D-4BCA-56AE-7D26-4C1085FD6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266" y="776922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IT Specialist - HTML and CSS badge image. Certification. Foundational level. Issued by Certiport, a Pearson VUE business">
              <a:extLst>
                <a:ext uri="{FF2B5EF4-FFF2-40B4-BE49-F238E27FC236}">
                  <a16:creationId xmlns:a16="http://schemas.microsoft.com/office/drawing/2014/main" id="{53FCE7B2-B87F-81C0-B338-2DEB4DAC2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281" y="2734114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19340A-5E4C-596D-36D2-9ACE7F1ECA03}"/>
              </a:ext>
            </a:extLst>
          </p:cNvPr>
          <p:cNvGrpSpPr/>
          <p:nvPr/>
        </p:nvGrpSpPr>
        <p:grpSpPr>
          <a:xfrm>
            <a:off x="7416268" y="5156362"/>
            <a:ext cx="3538243" cy="1355542"/>
            <a:chOff x="6705095" y="4725518"/>
            <a:chExt cx="4306982" cy="175689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85CDC4-2B47-221D-9EAE-762DE8E7A6C7}"/>
                </a:ext>
              </a:extLst>
            </p:cNvPr>
            <p:cNvGrpSpPr/>
            <p:nvPr/>
          </p:nvGrpSpPr>
          <p:grpSpPr>
            <a:xfrm>
              <a:off x="6705095" y="4919079"/>
              <a:ext cx="4306982" cy="1563329"/>
              <a:chOff x="6603564" y="5053781"/>
              <a:chExt cx="4306982" cy="1563329"/>
            </a:xfrm>
          </p:grpSpPr>
          <p:sp>
            <p:nvSpPr>
              <p:cNvPr id="26" name="Arrow: Chevron 25">
                <a:extLst>
                  <a:ext uri="{FF2B5EF4-FFF2-40B4-BE49-F238E27FC236}">
                    <a16:creationId xmlns:a16="http://schemas.microsoft.com/office/drawing/2014/main" id="{2749488F-7964-7361-613C-AE2D441F337F}"/>
                  </a:ext>
                </a:extLst>
              </p:cNvPr>
              <p:cNvSpPr/>
              <p:nvPr/>
            </p:nvSpPr>
            <p:spPr>
              <a:xfrm>
                <a:off x="7095630" y="5053781"/>
                <a:ext cx="3814916" cy="1563329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:a16="http://schemas.microsoft.com/office/drawing/2014/main" id="{9130F574-EF04-3073-BAAA-34E6D29FA903}"/>
                  </a:ext>
                </a:extLst>
              </p:cNvPr>
              <p:cNvSpPr/>
              <p:nvPr/>
            </p:nvSpPr>
            <p:spPr>
              <a:xfrm>
                <a:off x="6603564" y="5053781"/>
                <a:ext cx="3415507" cy="1563329"/>
              </a:xfrm>
              <a:prstGeom prst="chevron">
                <a:avLst>
                  <a:gd name="adj" fmla="val 2106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E713F582-2283-ECD6-C070-F1AD573706D5}"/>
                </a:ext>
              </a:extLst>
            </p:cNvPr>
            <p:cNvSpPr txBox="1">
              <a:spLocks/>
            </p:cNvSpPr>
            <p:nvPr/>
          </p:nvSpPr>
          <p:spPr>
            <a:xfrm>
              <a:off x="7172167" y="4725518"/>
              <a:ext cx="3709790" cy="1325563"/>
            </a:xfrm>
            <a:prstGeom prst="rect">
              <a:avLst/>
            </a:prstGeom>
          </p:spPr>
          <p:txBody>
            <a:bodyPr vert="horz" lIns="91440" tIns="27432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 spc="-5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700" dirty="0">
                  <a:solidFill>
                    <a:schemeClr val="bg1"/>
                  </a:solidFill>
                </a:rPr>
                <a:t>Click to continue to the Certifications page  </a:t>
              </a:r>
              <a:r>
                <a:rPr lang="en-US" sz="1700" b="0" dirty="0">
                  <a:solidFill>
                    <a:schemeClr val="bg1"/>
                  </a:solidFill>
                </a:rPr>
                <a:t>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331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1126">
        <p159:morph option="byObject"/>
      </p:transition>
    </mc:Choice>
    <mc:Fallback>
      <p:transition spd="slow" advTm="1112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D0BE-A055-C062-B0F7-D6F58FBC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651" y="365760"/>
            <a:ext cx="4383860" cy="1325562"/>
          </a:xfrm>
        </p:spPr>
        <p:txBody>
          <a:bodyPr>
            <a:normAutofit/>
          </a:bodyPr>
          <a:lstStyle/>
          <a:p>
            <a:r>
              <a:rPr lang="en-US" dirty="0"/>
              <a:t>Hardware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459BE9-38A9-4434-9A91-98255F7AD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014" y="645106"/>
            <a:ext cx="5451627" cy="5527094"/>
          </a:xfrm>
          <a:prstGeom prst="rect">
            <a:avLst/>
          </a:prstGeom>
          <a:noFill/>
          <a:ln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505FF-A402-6839-9500-3C63E555A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307" y="2017577"/>
            <a:ext cx="4421814" cy="416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See my Hardware projects. I have Experience with breadboarding, schematics, Raspberry pi, Arduino, soldering, and more.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DC7A74-286A-A220-48CD-7AD453539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32303" r="41218" b="1"/>
          <a:stretch>
            <a:fillRect/>
          </a:stretch>
        </p:blipFill>
        <p:spPr>
          <a:xfrm rot="5400000">
            <a:off x="758535" y="629622"/>
            <a:ext cx="5527095" cy="5639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718770A-89FD-0C62-E5CC-A7E2857CA2D1}"/>
              </a:ext>
            </a:extLst>
          </p:cNvPr>
          <p:cNvGrpSpPr/>
          <p:nvPr/>
        </p:nvGrpSpPr>
        <p:grpSpPr>
          <a:xfrm>
            <a:off x="6925562" y="4098857"/>
            <a:ext cx="4145559" cy="1578164"/>
            <a:chOff x="6705095" y="4736633"/>
            <a:chExt cx="4306982" cy="174577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51B8E1-2CA3-2704-B7C1-BAA768C84617}"/>
                </a:ext>
              </a:extLst>
            </p:cNvPr>
            <p:cNvGrpSpPr/>
            <p:nvPr/>
          </p:nvGrpSpPr>
          <p:grpSpPr>
            <a:xfrm>
              <a:off x="6705095" y="4919079"/>
              <a:ext cx="4306982" cy="1563329"/>
              <a:chOff x="6603564" y="5053781"/>
              <a:chExt cx="4306982" cy="1563329"/>
            </a:xfrm>
          </p:grpSpPr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75D71F1F-281D-E16F-A8F6-8D6E93155145}"/>
                  </a:ext>
                </a:extLst>
              </p:cNvPr>
              <p:cNvSpPr/>
              <p:nvPr/>
            </p:nvSpPr>
            <p:spPr>
              <a:xfrm>
                <a:off x="7095630" y="5053781"/>
                <a:ext cx="3814916" cy="1563329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8637042C-6EDC-55F4-DB46-D3E99BC02CEB}"/>
                  </a:ext>
                </a:extLst>
              </p:cNvPr>
              <p:cNvSpPr/>
              <p:nvPr/>
            </p:nvSpPr>
            <p:spPr>
              <a:xfrm>
                <a:off x="6603564" y="5053781"/>
                <a:ext cx="3415507" cy="1563329"/>
              </a:xfrm>
              <a:prstGeom prst="chevron">
                <a:avLst>
                  <a:gd name="adj" fmla="val 2106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ECAA59A2-51D1-5CEF-ED63-D4BF9528B106}"/>
                </a:ext>
              </a:extLst>
            </p:cNvPr>
            <p:cNvSpPr txBox="1">
              <a:spLocks/>
            </p:cNvSpPr>
            <p:nvPr/>
          </p:nvSpPr>
          <p:spPr>
            <a:xfrm>
              <a:off x="7172167" y="4736633"/>
              <a:ext cx="3709790" cy="1325562"/>
            </a:xfrm>
            <a:prstGeom prst="rect">
              <a:avLst/>
            </a:prstGeom>
          </p:spPr>
          <p:txBody>
            <a:bodyPr vert="horz" lIns="91440" tIns="27432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 spc="-5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>
                  <a:solidFill>
                    <a:schemeClr val="bg1"/>
                  </a:solidFill>
                </a:rPr>
                <a:t>Click to continue to the Hardware page  </a:t>
              </a:r>
              <a:r>
                <a:rPr lang="en-US" sz="1800" b="0" dirty="0">
                  <a:solidFill>
                    <a:schemeClr val="bg1"/>
                  </a:solidFill>
                </a:rPr>
                <a:t>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212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822">
        <p159:morph option="byObject"/>
      </p:transition>
    </mc:Choice>
    <mc:Fallback>
      <p:transition spd="slow" advTm="1082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089021-04AA-54EA-B9CC-9AA153C54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E5A208D-648A-743A-E8D7-4B2FC8250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B41338-3D18-1F86-CC1F-81375C5A8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04179A-A39F-5E55-F08A-107A9C24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6607AF-BA7B-A197-5499-2FF1C518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</p:spPr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EC1426-6965-5CEB-7B4E-632979EDC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849" y="2098992"/>
            <a:ext cx="4434348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See my Software projects. I have experience in web design, game design, Java, C, C#, solid works, unity, and more.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24FE3A-FBF4-EDBB-A470-8C1F220035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23132"/>
          <a:stretch>
            <a:fillRect/>
          </a:stretch>
        </p:blipFill>
        <p:spPr>
          <a:xfrm>
            <a:off x="5819929" y="759696"/>
            <a:ext cx="5665063" cy="416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676F0E8-C0A7-1B96-62EF-EE5E5CE06AFD}"/>
              </a:ext>
            </a:extLst>
          </p:cNvPr>
          <p:cNvGrpSpPr/>
          <p:nvPr/>
        </p:nvGrpSpPr>
        <p:grpSpPr>
          <a:xfrm>
            <a:off x="1195652" y="4332009"/>
            <a:ext cx="4256741" cy="1678597"/>
            <a:chOff x="6705095" y="4674033"/>
            <a:chExt cx="4306982" cy="180837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62B803-905C-862E-A0FC-58C281C660D8}"/>
                </a:ext>
              </a:extLst>
            </p:cNvPr>
            <p:cNvGrpSpPr/>
            <p:nvPr/>
          </p:nvGrpSpPr>
          <p:grpSpPr>
            <a:xfrm>
              <a:off x="6705095" y="4919079"/>
              <a:ext cx="4306982" cy="1563329"/>
              <a:chOff x="6603564" y="5053781"/>
              <a:chExt cx="4306982" cy="1563329"/>
            </a:xfrm>
          </p:grpSpPr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CCDCA8BD-9F5F-1042-5215-BAED21FC6395}"/>
                  </a:ext>
                </a:extLst>
              </p:cNvPr>
              <p:cNvSpPr/>
              <p:nvPr/>
            </p:nvSpPr>
            <p:spPr>
              <a:xfrm>
                <a:off x="7095630" y="5053781"/>
                <a:ext cx="3814916" cy="1563329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14055173-990C-8C71-E895-763D2DE486C2}"/>
                  </a:ext>
                </a:extLst>
              </p:cNvPr>
              <p:cNvSpPr/>
              <p:nvPr/>
            </p:nvSpPr>
            <p:spPr>
              <a:xfrm>
                <a:off x="6603564" y="5053781"/>
                <a:ext cx="3415507" cy="1563329"/>
              </a:xfrm>
              <a:prstGeom prst="chevron">
                <a:avLst>
                  <a:gd name="adj" fmla="val 2106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6E974C0B-472E-6CB0-F191-61F562480CCE}"/>
                </a:ext>
              </a:extLst>
            </p:cNvPr>
            <p:cNvSpPr txBox="1">
              <a:spLocks/>
            </p:cNvSpPr>
            <p:nvPr/>
          </p:nvSpPr>
          <p:spPr>
            <a:xfrm>
              <a:off x="7197160" y="4674033"/>
              <a:ext cx="3709790" cy="1325563"/>
            </a:xfrm>
            <a:prstGeom prst="rect">
              <a:avLst/>
            </a:prstGeom>
          </p:spPr>
          <p:txBody>
            <a:bodyPr vert="horz" lIns="91440" tIns="27432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 spc="-5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>
                  <a:solidFill>
                    <a:schemeClr val="bg1"/>
                  </a:solidFill>
                </a:rPr>
                <a:t>Click to continue to the Software page  </a:t>
              </a:r>
              <a:r>
                <a:rPr lang="en-US" sz="1800" b="0" dirty="0">
                  <a:solidFill>
                    <a:schemeClr val="bg1"/>
                  </a:solidFill>
                </a:rPr>
                <a:t>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893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1164">
        <p159:morph option="byObject"/>
      </p:transition>
    </mc:Choice>
    <mc:Fallback>
      <p:transition spd="slow" advTm="1116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D04D-D440-50BA-833C-32DEE6C7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822" y="-23438"/>
            <a:ext cx="9692640" cy="1397124"/>
          </a:xfrm>
        </p:spPr>
        <p:txBody>
          <a:bodyPr/>
          <a:lstStyle/>
          <a:p>
            <a:r>
              <a:rPr lang="en-US" dirty="0"/>
              <a:t>Resume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EF212-D0D4-DD5D-C55B-A01A77D9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95" y="524399"/>
            <a:ext cx="4612459" cy="5969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E84AB29-28EA-9ABB-FE50-982399406D57}"/>
              </a:ext>
            </a:extLst>
          </p:cNvPr>
          <p:cNvGrpSpPr/>
          <p:nvPr/>
        </p:nvGrpSpPr>
        <p:grpSpPr>
          <a:xfrm>
            <a:off x="6625218" y="4641467"/>
            <a:ext cx="4145559" cy="1578164"/>
            <a:chOff x="6705095" y="4736633"/>
            <a:chExt cx="4306982" cy="17457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6B15ACA-EBCD-569A-67B3-0ACC9E15F5D3}"/>
                </a:ext>
              </a:extLst>
            </p:cNvPr>
            <p:cNvGrpSpPr/>
            <p:nvPr/>
          </p:nvGrpSpPr>
          <p:grpSpPr>
            <a:xfrm>
              <a:off x="6705095" y="4919079"/>
              <a:ext cx="4306982" cy="1563329"/>
              <a:chOff x="6603564" y="5053781"/>
              <a:chExt cx="4306982" cy="1563329"/>
            </a:xfrm>
          </p:grpSpPr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8C1A75C3-ECA5-DFB0-82A3-4C35C5F82A06}"/>
                  </a:ext>
                </a:extLst>
              </p:cNvPr>
              <p:cNvSpPr/>
              <p:nvPr/>
            </p:nvSpPr>
            <p:spPr>
              <a:xfrm>
                <a:off x="7095630" y="5053781"/>
                <a:ext cx="3814916" cy="1563329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70292016-5DE0-E0BF-5F9F-407A3ABCFB03}"/>
                  </a:ext>
                </a:extLst>
              </p:cNvPr>
              <p:cNvSpPr/>
              <p:nvPr/>
            </p:nvSpPr>
            <p:spPr>
              <a:xfrm>
                <a:off x="6603564" y="5053781"/>
                <a:ext cx="3415507" cy="1563329"/>
              </a:xfrm>
              <a:prstGeom prst="chevron">
                <a:avLst>
                  <a:gd name="adj" fmla="val 2106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24A4DC43-0D8C-573E-2442-829C16F248B4}"/>
                </a:ext>
              </a:extLst>
            </p:cNvPr>
            <p:cNvSpPr txBox="1">
              <a:spLocks/>
            </p:cNvSpPr>
            <p:nvPr/>
          </p:nvSpPr>
          <p:spPr>
            <a:xfrm>
              <a:off x="7172167" y="4736633"/>
              <a:ext cx="3709790" cy="1325562"/>
            </a:xfrm>
            <a:prstGeom prst="rect">
              <a:avLst/>
            </a:prstGeom>
          </p:spPr>
          <p:txBody>
            <a:bodyPr vert="horz" lIns="91440" tIns="27432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 spc="-5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>
                  <a:solidFill>
                    <a:schemeClr val="bg1"/>
                  </a:solidFill>
                </a:rPr>
                <a:t>Click to continue to the Resume page  </a:t>
              </a:r>
              <a:r>
                <a:rPr lang="en-US" sz="1800" b="0" dirty="0">
                  <a:solidFill>
                    <a:schemeClr val="bg1"/>
                  </a:solidFill>
                </a:rPr>
                <a:t>→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6396D7B-1624-76D0-5281-933BF751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429" y="1798656"/>
            <a:ext cx="4434348" cy="44433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See my Resume. I have been working hard to build this resume for years.</a:t>
            </a:r>
          </a:p>
        </p:txBody>
      </p:sp>
    </p:spTree>
    <p:extLst>
      <p:ext uri="{BB962C8B-B14F-4D97-AF65-F5344CB8AC3E}">
        <p14:creationId xmlns:p14="http://schemas.microsoft.com/office/powerpoint/2010/main" val="3909583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1078">
        <p159:morph option="byObject"/>
      </p:transition>
    </mc:Choice>
    <mc:Fallback>
      <p:transition spd="slow" advTm="11078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115</TotalTime>
  <Words>110</Words>
  <Application>Microsoft Office PowerPoint</Application>
  <PresentationFormat>Widescreen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Century Schoolbook</vt:lpstr>
      <vt:lpstr>Wingdings 2</vt:lpstr>
      <vt:lpstr>View</vt:lpstr>
      <vt:lpstr>Welcome To My Portfolio</vt:lpstr>
      <vt:lpstr>Certifications</vt:lpstr>
      <vt:lpstr>Hardware</vt:lpstr>
      <vt:lpstr>Software</vt:lpstr>
      <vt:lpstr>Resume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GabrielA.2027</dc:creator>
  <cp:lastModifiedBy>GabrielA.2027</cp:lastModifiedBy>
  <cp:revision>2</cp:revision>
  <dcterms:created xsi:type="dcterms:W3CDTF">2026-04-02T13:34:40Z</dcterms:created>
  <dcterms:modified xsi:type="dcterms:W3CDTF">2026-04-02T15:30:37Z</dcterms:modified>
</cp:coreProperties>
</file>